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6" r:id="rId4"/>
    <p:sldId id="268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王漢宗特黑體" panose="02000500000000000000" pitchFamily="2" charset="-12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7FF"/>
    <a:srgbClr val="D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9" autoAdjust="0"/>
  </p:normalViewPr>
  <p:slideViewPr>
    <p:cSldViewPr>
      <p:cViewPr varScale="1">
        <p:scale>
          <a:sx n="69" d="100"/>
          <a:sy n="69" d="100"/>
        </p:scale>
        <p:origin x="92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25743-6BAD-7143-AA0E-F49A051AC304}" type="datetimeFigureOut">
              <a:rPr kumimoji="1" lang="zh-TW" altLang="en-US" smtClean="0"/>
              <a:t>2024/11/1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C5674-BE57-1143-9C29-54317301E34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02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/photos/woman-reading-book-dGxOgeXAXm8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8855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/photos/selective-focus-photo-of-woman-hiding-on-green-and-brown-leafed-plant-z6GXCZ95DmI?utm_content=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4650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364CD-F95A-5807-3934-CECCDF0AC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69D688D-A5AE-AECF-8B30-46B8B4D34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C04BA46-5623-2623-9BF5-BB6A3B2991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/photos/man-in-black-hat-holding-black-video-camera-WWVozhflGkM?utm_content=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A9F97C-1C40-043C-5ADD-D93234AB4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4107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/photos/person-behind-fog-glass-ZC0EbdLC8G0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4830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/photos/person-in-green-and-white-floral-shirt-sitting-beside-table-with-food-OGsLtKm7DvE?utm_content=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7535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/photos/silhouette-of-group-of-people-inside-the-bar-l28IKbjb7oc?utm_content=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33412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/photos/gray-ge-volt-meter-at-414-xVptEZzgVfo?utm_content=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7433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校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園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逸事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48EE-D932-745F-FF25-BA7A29DB2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服裝, 人員, 人的臉孔, 男人 的圖片&#10;&#10;自動產生的描述">
            <a:extLst>
              <a:ext uri="{FF2B5EF4-FFF2-40B4-BE49-F238E27FC236}">
                <a16:creationId xmlns:a16="http://schemas.microsoft.com/office/drawing/2014/main" id="{29144F74-2DD9-06AB-1124-772EA4F07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70" y="-1054100"/>
            <a:ext cx="18592800" cy="1239520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BBE3478C-9E2E-6E30-D567-A4B08C8D6E69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08AADF-BE27-19D5-DA96-4A009F107D50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4908699-18B5-7325-3F8E-754C4FFF00F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7028423-4E34-5646-A9F8-190C22BF366A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CC821BC-6958-3B36-6FE5-B96BC0F74346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1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69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55FBB-6C32-DD71-D56F-EC14629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人員, 人的臉孔, 睫毛, 眉毛 的圖片&#10;&#10;自動產生的描述">
            <a:extLst>
              <a:ext uri="{FF2B5EF4-FFF2-40B4-BE49-F238E27FC236}">
                <a16:creationId xmlns:a16="http://schemas.microsoft.com/office/drawing/2014/main" id="{494504C2-7850-4219-C4E8-00E90A590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8"/>
            <a:ext cx="18288000" cy="12112831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3BC70AEE-8D4F-B564-F42E-DDAC6C40272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2291F-10B4-C916-587E-FD77D46A32E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680E0F-1CC0-CCF3-90D7-45AF393887D8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5DAE9378-9D1D-C496-85F1-A59A7F612C1B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37AD563-484A-19DC-F4A1-006D1E769FC8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2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26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E02C6-C629-F81A-1977-71FA4CC7A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人員, 相機, 相機和鏡頭, 人的臉孔 的圖片&#10;&#10;自動產生的描述">
            <a:extLst>
              <a:ext uri="{FF2B5EF4-FFF2-40B4-BE49-F238E27FC236}">
                <a16:creationId xmlns:a16="http://schemas.microsoft.com/office/drawing/2014/main" id="{A6B5D4ED-782C-7723-CDB6-7D223E139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972" y="-1638300"/>
            <a:ext cx="19319943" cy="12879962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9F98F7CB-B346-B5E1-0106-62589E6BFD8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4ECD48E-2D54-7050-4F52-D3D61D98DC1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F222BEE-FEFF-DD33-221E-5D02B9D26762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D431A4DE-224B-B08F-9F3B-B0E758B0E1C8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8D798E-5332-6756-F792-1A07C21DD970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3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27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黑與白, 手, 單色 的圖片&#10;&#10;自動產生的描述">
            <a:extLst>
              <a:ext uri="{FF2B5EF4-FFF2-40B4-BE49-F238E27FC236}">
                <a16:creationId xmlns:a16="http://schemas.microsoft.com/office/drawing/2014/main" id="{F93E2BCA-F2B5-1230-FF42-1C27C9E31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95500"/>
            <a:ext cx="18288000" cy="13716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6FA3416-2D16-BD0A-805F-64FC6562709B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4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餐具, 食物, 人員, 餐點 的圖片&#10;&#10;自動產生的描述">
            <a:extLst>
              <a:ext uri="{FF2B5EF4-FFF2-40B4-BE49-F238E27FC236}">
                <a16:creationId xmlns:a16="http://schemas.microsoft.com/office/drawing/2014/main" id="{CFAE7297-B03E-E4BD-E429-CCD296534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-4076700"/>
            <a:ext cx="19888200" cy="198882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2E55EAB-38C1-2348-A0CF-9FA339041D4F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5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音樂會, 事件, 娛樂, 音樂 的圖片&#10;&#10;自動產生的描述">
            <a:extLst>
              <a:ext uri="{FF2B5EF4-FFF2-40B4-BE49-F238E27FC236}">
                <a16:creationId xmlns:a16="http://schemas.microsoft.com/office/drawing/2014/main" id="{D6A5AA06-4CF0-CD25-8460-224AEC408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-419100"/>
            <a:ext cx="18745200" cy="1157834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9D985B6-8C8D-8875-4AB0-980843769EFD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6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裝置, 文字, 測量儀器, 儀表 的圖片&#10;&#10;自動產生的描述">
            <a:extLst>
              <a:ext uri="{FF2B5EF4-FFF2-40B4-BE49-F238E27FC236}">
                <a16:creationId xmlns:a16="http://schemas.microsoft.com/office/drawing/2014/main" id="{5A037E79-137F-4A68-FA61-AB4268C2C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1359195"/>
            <a:ext cx="18897600" cy="1300539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D7611B1-0E7F-8A43-3450-925ACB578386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FFFF00"/>
                </a:solidFill>
              </a:rPr>
              <a:t>7</a:t>
            </a:r>
            <a:endParaRPr kumimoji="1" lang="zh-TW" altLang="en-US" sz="7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183</Words>
  <Application>Microsoft Macintosh PowerPoint</Application>
  <PresentationFormat>自訂</PresentationFormat>
  <Paragraphs>30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Aptos</vt:lpstr>
      <vt:lpstr>Arial</vt:lpstr>
      <vt:lpstr>王漢宗特黑體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cp:lastModifiedBy>郭芯麟</cp:lastModifiedBy>
  <cp:revision>74</cp:revision>
  <dcterms:created xsi:type="dcterms:W3CDTF">2006-08-16T00:00:00Z</dcterms:created>
  <dcterms:modified xsi:type="dcterms:W3CDTF">2024-11-01T08:12:36Z</dcterms:modified>
  <dc:identifier>DAGUNHzGusI</dc:identifier>
</cp:coreProperties>
</file>

<file path=docProps/thumbnail.jpeg>
</file>